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7354</TotalTime>
  <Words>2579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269</cp:revision>
  <dcterms:created xsi:type="dcterms:W3CDTF">2022-03-28T18:43:16Z</dcterms:created>
  <dcterms:modified xsi:type="dcterms:W3CDTF">2022-09-13T19:11:55Z</dcterms:modified>
</cp:coreProperties>
</file>